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6ECA-2A78-4BAC-BD5E-EE613653428E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841E-E7E4-4440-82B3-5DE7327E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8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6ECA-2A78-4BAC-BD5E-EE613653428E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841E-E7E4-4440-82B3-5DE7327E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6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6ECA-2A78-4BAC-BD5E-EE613653428E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841E-E7E4-4440-82B3-5DE7327E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5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6ECA-2A78-4BAC-BD5E-EE613653428E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841E-E7E4-4440-82B3-5DE7327E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1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6ECA-2A78-4BAC-BD5E-EE613653428E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841E-E7E4-4440-82B3-5DE7327E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7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6ECA-2A78-4BAC-BD5E-EE613653428E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841E-E7E4-4440-82B3-5DE7327E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5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6ECA-2A78-4BAC-BD5E-EE613653428E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841E-E7E4-4440-82B3-5DE7327E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0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6ECA-2A78-4BAC-BD5E-EE613653428E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841E-E7E4-4440-82B3-5DE7327E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13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6ECA-2A78-4BAC-BD5E-EE613653428E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841E-E7E4-4440-82B3-5DE7327E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1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6ECA-2A78-4BAC-BD5E-EE613653428E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841E-E7E4-4440-82B3-5DE7327E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6ECA-2A78-4BAC-BD5E-EE613653428E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841E-E7E4-4440-82B3-5DE7327E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9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36ECA-2A78-4BAC-BD5E-EE613653428E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4841E-E7E4-4440-82B3-5DE7327E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0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slide" Target="slide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04850" y="685800"/>
            <a:ext cx="7734300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Chào</a:t>
            </a:r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mừng</a:t>
            </a:r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các</a:t>
            </a:r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con </a:t>
            </a:r>
            <a:r>
              <a:rPr lang="en-US" sz="6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đến</a:t>
            </a:r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với</a:t>
            </a:r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en-US" sz="6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trò</a:t>
            </a:r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chơi</a:t>
            </a:r>
            <a:endParaRPr lang="en-US" sz="6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5791200" y="4501868"/>
            <a:ext cx="2647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smtClean="0">
                <a:solidFill>
                  <a:schemeClr val="accent6">
                    <a:lumMod val="75000"/>
                  </a:schemeClr>
                </a:solidFill>
                <a:hlinkClick r:id="rId3" action="ppaction://hlinksldjump"/>
              </a:rPr>
              <a:t>BẮT ĐẦU</a:t>
            </a:r>
            <a:endParaRPr lang="en-US" sz="4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272" y="19329"/>
            <a:ext cx="4572000" cy="6858000"/>
            <a:chOff x="32657" y="-32657"/>
            <a:chExt cx="4572000" cy="6858000"/>
          </a:xfrm>
          <a:solidFill>
            <a:srgbClr val="92D050"/>
          </a:solidFill>
        </p:grpSpPr>
        <p:sp>
          <p:nvSpPr>
            <p:cNvPr id="7" name="Flowchart: Process 6"/>
            <p:cNvSpPr/>
            <p:nvPr/>
          </p:nvSpPr>
          <p:spPr>
            <a:xfrm>
              <a:off x="32657" y="-32657"/>
              <a:ext cx="4572000" cy="6858000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3537857" y="2625239"/>
              <a:ext cx="685800" cy="1520041"/>
            </a:xfrm>
            <a:prstGeom prst="flowChartProcess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 rot="10800000">
            <a:off x="4585648" y="15537"/>
            <a:ext cx="4572000" cy="6858000"/>
            <a:chOff x="32657" y="-32657"/>
            <a:chExt cx="4572000" cy="6858000"/>
          </a:xfrm>
          <a:solidFill>
            <a:srgbClr val="92D050"/>
          </a:solidFill>
        </p:grpSpPr>
        <p:sp>
          <p:nvSpPr>
            <p:cNvPr id="11" name="Flowchart: Process 10"/>
            <p:cNvSpPr/>
            <p:nvPr/>
          </p:nvSpPr>
          <p:spPr>
            <a:xfrm>
              <a:off x="32657" y="-32657"/>
              <a:ext cx="4572000" cy="6858000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Process 11"/>
            <p:cNvSpPr/>
            <p:nvPr/>
          </p:nvSpPr>
          <p:spPr>
            <a:xfrm>
              <a:off x="3537857" y="2625239"/>
              <a:ext cx="685800" cy="1520041"/>
            </a:xfrm>
            <a:prstGeom prst="flowChartProcess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3909060" y="3075495"/>
            <a:ext cx="1295399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9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96532E-6 L -0.51493 -1.96532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47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96532E-6 L 0.50174 -1.96532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386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2514600"/>
            <a:ext cx="312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</a:rPr>
              <a:t>Ô CỬA BÍ MẬT</a:t>
            </a:r>
            <a:endParaRPr lang="en-US" sz="7200" b="1" dirty="0">
              <a:solidFill>
                <a:srgbClr val="C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16841"/>
            <a:ext cx="5029200" cy="5916635"/>
          </a:xfrm>
          <a:prstGeom prst="rect">
            <a:avLst/>
          </a:prstGeom>
        </p:spPr>
      </p:pic>
      <p:sp>
        <p:nvSpPr>
          <p:cNvPr id="5" name="Flowchart: Process 4"/>
          <p:cNvSpPr/>
          <p:nvPr/>
        </p:nvSpPr>
        <p:spPr>
          <a:xfrm>
            <a:off x="3806190" y="418448"/>
            <a:ext cx="2480310" cy="3046318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hlinkClick r:id="rId4" action="ppaction://hlinksldjump"/>
              </a:rPr>
              <a:t>1</a:t>
            </a:r>
            <a:endParaRPr lang="en-US" sz="16600" dirty="0"/>
          </a:p>
        </p:txBody>
      </p:sp>
      <p:sp>
        <p:nvSpPr>
          <p:cNvPr id="6" name="Flowchart: Process 5"/>
          <p:cNvSpPr/>
          <p:nvPr/>
        </p:nvSpPr>
        <p:spPr>
          <a:xfrm>
            <a:off x="6286500" y="418448"/>
            <a:ext cx="2540759" cy="2880276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hlinkClick r:id="rId5" action="ppaction://hlinksldjump"/>
              </a:rPr>
              <a:t>2</a:t>
            </a:r>
            <a:endParaRPr lang="en-US" sz="16600" dirty="0"/>
          </a:p>
        </p:txBody>
      </p:sp>
      <p:sp>
        <p:nvSpPr>
          <p:cNvPr id="7" name="Flowchart: Process 6"/>
          <p:cNvSpPr/>
          <p:nvPr/>
        </p:nvSpPr>
        <p:spPr>
          <a:xfrm>
            <a:off x="3810000" y="3312372"/>
            <a:ext cx="2476500" cy="3021104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hlinkClick r:id="rId6" action="ppaction://hlinksldjump"/>
              </a:rPr>
              <a:t>3</a:t>
            </a:r>
            <a:endParaRPr lang="en-US" sz="16600" dirty="0"/>
          </a:p>
        </p:txBody>
      </p:sp>
      <p:sp>
        <p:nvSpPr>
          <p:cNvPr id="8" name="Flowchart: Process 7"/>
          <p:cNvSpPr/>
          <p:nvPr/>
        </p:nvSpPr>
        <p:spPr>
          <a:xfrm>
            <a:off x="6298441" y="3313287"/>
            <a:ext cx="2540759" cy="3021103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hlinkClick r:id="rId7" action="ppaction://hlinksldjump"/>
              </a:rPr>
              <a:t>4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1249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D1B1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618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66800" y="1729665"/>
            <a:ext cx="736169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CÂU 1 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  <a:p>
            <a:pPr algn="ctr"/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CON GÌ CÓ 4 CHÂN ?</a:t>
            </a:r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6553200" y="4821115"/>
            <a:ext cx="1676400" cy="68580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0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7086600" y="5181600"/>
            <a:ext cx="1600200" cy="60960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34955" y="1447800"/>
            <a:ext cx="760904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CÂU 2 :</a:t>
            </a:r>
          </a:p>
          <a:p>
            <a:pPr algn="ctr"/>
            <a:r>
              <a:rPr lang="en-US" sz="54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 GÌ NUÔI TRONG GIA ĐÌNH ?</a:t>
            </a:r>
            <a:endParaRPr lang="en-US" sz="54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990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946761"/>
            <a:ext cx="922085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CÂU 3 :</a:t>
            </a:r>
          </a:p>
          <a:p>
            <a:pPr algn="ctr"/>
            <a:r>
              <a:rPr lang="en-US" sz="6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 GÌ THÍCH LEO TRÈO ?</a:t>
            </a:r>
            <a:endParaRPr lang="en-US" sz="6600" b="1" cap="none" spc="0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6705600" y="5638800"/>
            <a:ext cx="1524000" cy="68580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14324" y="2090172"/>
            <a:ext cx="81153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CÂU 4 :</a:t>
            </a:r>
          </a:p>
          <a:p>
            <a:pPr algn="ctr"/>
            <a:r>
              <a:rPr lang="en-US" sz="54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 GÌ THÍCH BẮT CHUỘT ?</a:t>
            </a:r>
            <a:endParaRPr lang="en-US" sz="5400" b="1" cap="none" spc="0" dirty="0">
              <a:ln w="1905"/>
              <a:solidFill>
                <a:srgbClr val="FF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7383194" y="4648200"/>
            <a:ext cx="1524000" cy="60960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4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55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12</cp:revision>
  <dcterms:created xsi:type="dcterms:W3CDTF">2019-10-04T04:57:20Z</dcterms:created>
  <dcterms:modified xsi:type="dcterms:W3CDTF">2019-10-04T14:10:42Z</dcterms:modified>
</cp:coreProperties>
</file>